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D4B81B-275B-4456-AF1B-E3C4CBFE03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6D3475-9F6F-4B25-BCEF-F0E5429F7EB0}">
      <dgm:prSet custT="1"/>
      <dgm:spPr/>
      <dgm:t>
        <a:bodyPr/>
        <a:lstStyle/>
        <a:p>
          <a:r>
            <a:rPr lang="ru-RU" sz="1800" baseline="0" dirty="0"/>
            <a:t>Приложение должно иметь:</a:t>
          </a:r>
          <a:endParaRPr lang="en-US" sz="1800" baseline="0" dirty="0"/>
        </a:p>
      </dgm:t>
    </dgm:pt>
    <dgm:pt modelId="{95A675AE-97E3-43AE-B219-7A92820B2E68}" type="parTrans" cxnId="{A357F9BC-BAEB-4164-B3D8-E487EBD37AFC}">
      <dgm:prSet/>
      <dgm:spPr/>
      <dgm:t>
        <a:bodyPr/>
        <a:lstStyle/>
        <a:p>
          <a:endParaRPr lang="en-US"/>
        </a:p>
      </dgm:t>
    </dgm:pt>
    <dgm:pt modelId="{C5F5B271-E50E-410C-ABA8-64A1C81A1A15}" type="sibTrans" cxnId="{A357F9BC-BAEB-4164-B3D8-E487EBD37AFC}">
      <dgm:prSet/>
      <dgm:spPr/>
      <dgm:t>
        <a:bodyPr/>
        <a:lstStyle/>
        <a:p>
          <a:endParaRPr lang="en-US"/>
        </a:p>
      </dgm:t>
    </dgm:pt>
    <dgm:pt modelId="{216643EA-78D8-4DAF-BFF4-FB4B92623988}">
      <dgm:prSet custT="1"/>
      <dgm:spPr/>
      <dgm:t>
        <a:bodyPr/>
        <a:lstStyle/>
        <a:p>
          <a:r>
            <a:rPr lang="ru-RU" sz="1600" baseline="0" dirty="0"/>
            <a:t>Интуитивно понятный интерфейс.</a:t>
          </a:r>
          <a:endParaRPr lang="en-US" sz="1600" baseline="0" dirty="0"/>
        </a:p>
      </dgm:t>
    </dgm:pt>
    <dgm:pt modelId="{6F573511-3C6D-42A6-9165-CCCC5DA1B8C9}" type="parTrans" cxnId="{5578611F-6112-4B75-9D24-05DFB500565D}">
      <dgm:prSet/>
      <dgm:spPr/>
      <dgm:t>
        <a:bodyPr/>
        <a:lstStyle/>
        <a:p>
          <a:endParaRPr lang="en-US"/>
        </a:p>
      </dgm:t>
    </dgm:pt>
    <dgm:pt modelId="{AB4C1FE8-5C33-4650-AFDE-58BDB094D557}" type="sibTrans" cxnId="{5578611F-6112-4B75-9D24-05DFB500565D}">
      <dgm:prSet/>
      <dgm:spPr/>
      <dgm:t>
        <a:bodyPr/>
        <a:lstStyle/>
        <a:p>
          <a:endParaRPr lang="en-US"/>
        </a:p>
      </dgm:t>
    </dgm:pt>
    <dgm:pt modelId="{491ABDFF-786F-43F8-970A-D0B8AA4D769E}">
      <dgm:prSet custT="1"/>
      <dgm:spPr/>
      <dgm:t>
        <a:bodyPr/>
        <a:lstStyle/>
        <a:p>
          <a:r>
            <a:rPr lang="ru-RU" sz="1600" baseline="0" dirty="0"/>
            <a:t>Подсчет очков и рейтинговую таблицу.</a:t>
          </a:r>
          <a:endParaRPr lang="en-US" sz="1600" baseline="0" dirty="0"/>
        </a:p>
      </dgm:t>
    </dgm:pt>
    <dgm:pt modelId="{C9604210-B400-4B12-9DBB-6972952B3FA5}" type="parTrans" cxnId="{EA2CC154-94C1-4E07-BFF8-7B8B42710C19}">
      <dgm:prSet/>
      <dgm:spPr/>
      <dgm:t>
        <a:bodyPr/>
        <a:lstStyle/>
        <a:p>
          <a:endParaRPr lang="en-US"/>
        </a:p>
      </dgm:t>
    </dgm:pt>
    <dgm:pt modelId="{A4FBF27A-05F0-43A7-88B7-B7A33DDCF3D9}" type="sibTrans" cxnId="{EA2CC154-94C1-4E07-BFF8-7B8B42710C19}">
      <dgm:prSet/>
      <dgm:spPr/>
      <dgm:t>
        <a:bodyPr/>
        <a:lstStyle/>
        <a:p>
          <a:endParaRPr lang="en-US"/>
        </a:p>
      </dgm:t>
    </dgm:pt>
    <dgm:pt modelId="{154ECA07-355D-4705-A694-EF85F2CAA76A}">
      <dgm:prSet custT="1"/>
      <dgm:spPr/>
      <dgm:t>
        <a:bodyPr/>
        <a:lstStyle/>
        <a:p>
          <a:r>
            <a:rPr lang="ru-RU" sz="1600" baseline="0" dirty="0"/>
            <a:t>Удобные настройки.</a:t>
          </a:r>
          <a:endParaRPr lang="en-US" sz="1600" baseline="0" dirty="0"/>
        </a:p>
      </dgm:t>
    </dgm:pt>
    <dgm:pt modelId="{996BCF8F-9911-45E4-8676-A238DA7C6639}" type="parTrans" cxnId="{FB87E8AE-541B-47A3-9D8E-F46BE2852E0A}">
      <dgm:prSet/>
      <dgm:spPr/>
      <dgm:t>
        <a:bodyPr/>
        <a:lstStyle/>
        <a:p>
          <a:endParaRPr lang="en-US"/>
        </a:p>
      </dgm:t>
    </dgm:pt>
    <dgm:pt modelId="{657E5A2A-BC97-4C1B-9C02-32D4A918B7A0}" type="sibTrans" cxnId="{FB87E8AE-541B-47A3-9D8E-F46BE2852E0A}">
      <dgm:prSet/>
      <dgm:spPr/>
      <dgm:t>
        <a:bodyPr/>
        <a:lstStyle/>
        <a:p>
          <a:endParaRPr lang="en-US"/>
        </a:p>
      </dgm:t>
    </dgm:pt>
    <dgm:pt modelId="{2BA209B3-2D91-4135-93DF-E6BD633F1ED8}">
      <dgm:prSet custT="1"/>
      <dgm:spPr/>
      <dgm:t>
        <a:bodyPr/>
        <a:lstStyle/>
        <a:p>
          <a:r>
            <a:rPr lang="ru-RU" sz="1600" baseline="0" dirty="0"/>
            <a:t>Несколько уровней сложности в зависимости от набранных очков.</a:t>
          </a:r>
          <a:endParaRPr lang="en-US" sz="1600" baseline="0" dirty="0"/>
        </a:p>
      </dgm:t>
    </dgm:pt>
    <dgm:pt modelId="{1EEFCCFD-675F-485E-9DF1-A197F66B4723}" type="parTrans" cxnId="{3D85DDF4-8363-43A3-A0E4-BC6A8C21922B}">
      <dgm:prSet/>
      <dgm:spPr/>
      <dgm:t>
        <a:bodyPr/>
        <a:lstStyle/>
        <a:p>
          <a:endParaRPr lang="en-US"/>
        </a:p>
      </dgm:t>
    </dgm:pt>
    <dgm:pt modelId="{8D9D6A2C-1806-4E8F-B514-CCB6C512E9C1}" type="sibTrans" cxnId="{3D85DDF4-8363-43A3-A0E4-BC6A8C21922B}">
      <dgm:prSet/>
      <dgm:spPr/>
      <dgm:t>
        <a:bodyPr/>
        <a:lstStyle/>
        <a:p>
          <a:endParaRPr lang="en-US"/>
        </a:p>
      </dgm:t>
    </dgm:pt>
    <dgm:pt modelId="{8C2B46E8-608C-4901-948C-BC16253B552C}">
      <dgm:prSet custT="1"/>
      <dgm:spPr/>
      <dgm:t>
        <a:bodyPr/>
        <a:lstStyle/>
        <a:p>
          <a:r>
            <a:rPr lang="ru-RU" sz="1600" baseline="0" dirty="0"/>
            <a:t>Меню паузы.</a:t>
          </a:r>
          <a:endParaRPr lang="en-US" sz="1600" baseline="0" dirty="0"/>
        </a:p>
      </dgm:t>
    </dgm:pt>
    <dgm:pt modelId="{DF3D4A94-DB84-4684-B80F-5B251007AA10}" type="parTrans" cxnId="{8CA76C1C-CD6B-4F59-8E30-1F6C75B23346}">
      <dgm:prSet/>
      <dgm:spPr/>
      <dgm:t>
        <a:bodyPr/>
        <a:lstStyle/>
        <a:p>
          <a:endParaRPr lang="en-US"/>
        </a:p>
      </dgm:t>
    </dgm:pt>
    <dgm:pt modelId="{324C8460-4500-4A1E-B154-4429BA7BD77A}" type="sibTrans" cxnId="{8CA76C1C-CD6B-4F59-8E30-1F6C75B23346}">
      <dgm:prSet/>
      <dgm:spPr/>
      <dgm:t>
        <a:bodyPr/>
        <a:lstStyle/>
        <a:p>
          <a:endParaRPr lang="en-US"/>
        </a:p>
      </dgm:t>
    </dgm:pt>
    <dgm:pt modelId="{96E12E33-A90D-4F09-8C8B-A7797A5D917F}">
      <dgm:prSet custT="1"/>
      <dgm:spPr/>
      <dgm:t>
        <a:bodyPr/>
        <a:lstStyle/>
        <a:p>
          <a:r>
            <a:rPr lang="ru-RU" sz="1600" baseline="0" dirty="0"/>
            <a:t>Поддержка </a:t>
          </a:r>
          <a:r>
            <a:rPr lang="ru-RU" sz="1600" baseline="0" dirty="0" err="1"/>
            <a:t>многоплатформенности</a:t>
          </a:r>
          <a:endParaRPr lang="en-US" sz="1600" baseline="0" dirty="0"/>
        </a:p>
      </dgm:t>
    </dgm:pt>
    <dgm:pt modelId="{7D508223-5D41-477A-A33D-1C701EAAC787}" type="parTrans" cxnId="{2A15C11C-946F-4ABC-AB30-47A2EF7C9ADE}">
      <dgm:prSet/>
      <dgm:spPr/>
      <dgm:t>
        <a:bodyPr/>
        <a:lstStyle/>
        <a:p>
          <a:endParaRPr lang="en-US"/>
        </a:p>
      </dgm:t>
    </dgm:pt>
    <dgm:pt modelId="{AE323BA5-938A-477D-9515-6363E8569028}" type="sibTrans" cxnId="{2A15C11C-946F-4ABC-AB30-47A2EF7C9ADE}">
      <dgm:prSet/>
      <dgm:spPr/>
      <dgm:t>
        <a:bodyPr/>
        <a:lstStyle/>
        <a:p>
          <a:endParaRPr lang="en-US"/>
        </a:p>
      </dgm:t>
    </dgm:pt>
    <dgm:pt modelId="{77AE3345-6DED-EE46-8118-78839D3D076A}">
      <dgm:prSet/>
      <dgm:spPr/>
      <dgm:t>
        <a:bodyPr/>
        <a:lstStyle/>
        <a:p>
          <a:endParaRPr lang="en-US" sz="1200" dirty="0"/>
        </a:p>
      </dgm:t>
    </dgm:pt>
    <dgm:pt modelId="{FDF0409E-631D-7943-8464-C73C417DE3CB}" type="parTrans" cxnId="{9A3EADAD-128C-FB47-AE1F-2B11FE842874}">
      <dgm:prSet/>
      <dgm:spPr/>
      <dgm:t>
        <a:bodyPr/>
        <a:lstStyle/>
        <a:p>
          <a:endParaRPr lang="ru-RU"/>
        </a:p>
      </dgm:t>
    </dgm:pt>
    <dgm:pt modelId="{ED94D664-1F2A-C64C-9BC6-9F29340F961F}" type="sibTrans" cxnId="{9A3EADAD-128C-FB47-AE1F-2B11FE842874}">
      <dgm:prSet/>
      <dgm:spPr/>
      <dgm:t>
        <a:bodyPr/>
        <a:lstStyle/>
        <a:p>
          <a:endParaRPr lang="ru-RU"/>
        </a:p>
      </dgm:t>
    </dgm:pt>
    <dgm:pt modelId="{9159C12C-CC88-8141-9A47-3FDF4B3B8541}">
      <dgm:prSet custT="1"/>
      <dgm:spPr/>
      <dgm:t>
        <a:bodyPr/>
        <a:lstStyle/>
        <a:p>
          <a:r>
            <a:rPr lang="ru-RU" sz="1600" baseline="0" dirty="0"/>
            <a:t>Несколько вариантов выбора машинки</a:t>
          </a:r>
          <a:endParaRPr lang="en-US" sz="1600" baseline="0" dirty="0"/>
        </a:p>
      </dgm:t>
    </dgm:pt>
    <dgm:pt modelId="{680274D3-894D-EB41-ACC8-D2D506BA7211}" type="parTrans" cxnId="{85E207CF-A074-7044-8FFF-315DE1C73C4B}">
      <dgm:prSet/>
      <dgm:spPr/>
      <dgm:t>
        <a:bodyPr/>
        <a:lstStyle/>
        <a:p>
          <a:endParaRPr lang="ru-RU"/>
        </a:p>
      </dgm:t>
    </dgm:pt>
    <dgm:pt modelId="{5784235A-CA66-1140-8473-E47B2F119C05}" type="sibTrans" cxnId="{85E207CF-A074-7044-8FFF-315DE1C73C4B}">
      <dgm:prSet/>
      <dgm:spPr/>
      <dgm:t>
        <a:bodyPr/>
        <a:lstStyle/>
        <a:p>
          <a:endParaRPr lang="ru-RU"/>
        </a:p>
      </dgm:t>
    </dgm:pt>
    <dgm:pt modelId="{ED739A03-BD47-D84B-A436-C199E62BC43B}" type="pres">
      <dgm:prSet presAssocID="{5ED4B81B-275B-4456-AF1B-E3C4CBFE03D7}" presName="linear" presStyleCnt="0">
        <dgm:presLayoutVars>
          <dgm:animLvl val="lvl"/>
          <dgm:resizeHandles val="exact"/>
        </dgm:presLayoutVars>
      </dgm:prSet>
      <dgm:spPr/>
    </dgm:pt>
    <dgm:pt modelId="{5DAE9205-311C-B140-AB04-83A10CD7CACA}" type="pres">
      <dgm:prSet presAssocID="{E36D3475-9F6F-4B25-BCEF-F0E5429F7EB0}" presName="parentText" presStyleLbl="node1" presStyleIdx="0" presStyleCnt="1" custScaleY="118999" custLinFactNeighborX="112" custLinFactNeighborY="-48526">
        <dgm:presLayoutVars>
          <dgm:chMax val="0"/>
          <dgm:bulletEnabled val="1"/>
        </dgm:presLayoutVars>
      </dgm:prSet>
      <dgm:spPr/>
    </dgm:pt>
    <dgm:pt modelId="{9676531B-E3C2-6743-B04C-1C07872B36EB}" type="pres">
      <dgm:prSet presAssocID="{E36D3475-9F6F-4B25-BCEF-F0E5429F7EB0}" presName="childText" presStyleLbl="revTx" presStyleIdx="0" presStyleCnt="1" custScaleY="193200">
        <dgm:presLayoutVars>
          <dgm:bulletEnabled val="1"/>
        </dgm:presLayoutVars>
      </dgm:prSet>
      <dgm:spPr/>
    </dgm:pt>
  </dgm:ptLst>
  <dgm:cxnLst>
    <dgm:cxn modelId="{E0499A13-2BDD-7C4D-8D5C-FA605BE55DF3}" type="presOf" srcId="{9159C12C-CC88-8141-9A47-3FDF4B3B8541}" destId="{9676531B-E3C2-6743-B04C-1C07872B36EB}" srcOrd="0" destOrd="6" presId="urn:microsoft.com/office/officeart/2005/8/layout/vList2"/>
    <dgm:cxn modelId="{AD96261B-8137-7C45-99C2-CEB7050C0373}" type="presOf" srcId="{154ECA07-355D-4705-A694-EF85F2CAA76A}" destId="{9676531B-E3C2-6743-B04C-1C07872B36EB}" srcOrd="0" destOrd="3" presId="urn:microsoft.com/office/officeart/2005/8/layout/vList2"/>
    <dgm:cxn modelId="{8CA76C1C-CD6B-4F59-8E30-1F6C75B23346}" srcId="{E36D3475-9F6F-4B25-BCEF-F0E5429F7EB0}" destId="{8C2B46E8-608C-4901-948C-BC16253B552C}" srcOrd="5" destOrd="0" parTransId="{DF3D4A94-DB84-4684-B80F-5B251007AA10}" sibTransId="{324C8460-4500-4A1E-B154-4429BA7BD77A}"/>
    <dgm:cxn modelId="{2A15C11C-946F-4ABC-AB30-47A2EF7C9ADE}" srcId="{E36D3475-9F6F-4B25-BCEF-F0E5429F7EB0}" destId="{96E12E33-A90D-4F09-8C8B-A7797A5D917F}" srcOrd="7" destOrd="0" parTransId="{7D508223-5D41-477A-A33D-1C701EAAC787}" sibTransId="{AE323BA5-938A-477D-9515-6363E8569028}"/>
    <dgm:cxn modelId="{5578611F-6112-4B75-9D24-05DFB500565D}" srcId="{E36D3475-9F6F-4B25-BCEF-F0E5429F7EB0}" destId="{216643EA-78D8-4DAF-BFF4-FB4B92623988}" srcOrd="1" destOrd="0" parTransId="{6F573511-3C6D-42A6-9165-CCCC5DA1B8C9}" sibTransId="{AB4C1FE8-5C33-4650-AFDE-58BDB094D557}"/>
    <dgm:cxn modelId="{ACD3B020-EABB-D948-AB83-9260D30DC0F2}" type="presOf" srcId="{5ED4B81B-275B-4456-AF1B-E3C4CBFE03D7}" destId="{ED739A03-BD47-D84B-A436-C199E62BC43B}" srcOrd="0" destOrd="0" presId="urn:microsoft.com/office/officeart/2005/8/layout/vList2"/>
    <dgm:cxn modelId="{D7691324-03D0-314A-939A-543F8943123B}" type="presOf" srcId="{2BA209B3-2D91-4135-93DF-E6BD633F1ED8}" destId="{9676531B-E3C2-6743-B04C-1C07872B36EB}" srcOrd="0" destOrd="4" presId="urn:microsoft.com/office/officeart/2005/8/layout/vList2"/>
    <dgm:cxn modelId="{4FCA4E39-7990-3845-8280-9576B9D0754E}" type="presOf" srcId="{216643EA-78D8-4DAF-BFF4-FB4B92623988}" destId="{9676531B-E3C2-6743-B04C-1C07872B36EB}" srcOrd="0" destOrd="1" presId="urn:microsoft.com/office/officeart/2005/8/layout/vList2"/>
    <dgm:cxn modelId="{35C9D147-63FC-C347-93E1-43BC867A5FF9}" type="presOf" srcId="{77AE3345-6DED-EE46-8118-78839D3D076A}" destId="{9676531B-E3C2-6743-B04C-1C07872B36EB}" srcOrd="0" destOrd="0" presId="urn:microsoft.com/office/officeart/2005/8/layout/vList2"/>
    <dgm:cxn modelId="{EA2CC154-94C1-4E07-BFF8-7B8B42710C19}" srcId="{E36D3475-9F6F-4B25-BCEF-F0E5429F7EB0}" destId="{491ABDFF-786F-43F8-970A-D0B8AA4D769E}" srcOrd="2" destOrd="0" parTransId="{C9604210-B400-4B12-9DBB-6972952B3FA5}" sibTransId="{A4FBF27A-05F0-43A7-88B7-B7A33DDCF3D9}"/>
    <dgm:cxn modelId="{9760DD57-C188-B04A-BBFC-2EE841B7493F}" type="presOf" srcId="{96E12E33-A90D-4F09-8C8B-A7797A5D917F}" destId="{9676531B-E3C2-6743-B04C-1C07872B36EB}" srcOrd="0" destOrd="7" presId="urn:microsoft.com/office/officeart/2005/8/layout/vList2"/>
    <dgm:cxn modelId="{1C2C0D85-6AB3-AA44-A8C4-9BE3E9D01076}" type="presOf" srcId="{E36D3475-9F6F-4B25-BCEF-F0E5429F7EB0}" destId="{5DAE9205-311C-B140-AB04-83A10CD7CACA}" srcOrd="0" destOrd="0" presId="urn:microsoft.com/office/officeart/2005/8/layout/vList2"/>
    <dgm:cxn modelId="{129AC49E-5E34-B14F-A8D9-61E20472A7ED}" type="presOf" srcId="{491ABDFF-786F-43F8-970A-D0B8AA4D769E}" destId="{9676531B-E3C2-6743-B04C-1C07872B36EB}" srcOrd="0" destOrd="2" presId="urn:microsoft.com/office/officeart/2005/8/layout/vList2"/>
    <dgm:cxn modelId="{9A3EADAD-128C-FB47-AE1F-2B11FE842874}" srcId="{E36D3475-9F6F-4B25-BCEF-F0E5429F7EB0}" destId="{77AE3345-6DED-EE46-8118-78839D3D076A}" srcOrd="0" destOrd="0" parTransId="{FDF0409E-631D-7943-8464-C73C417DE3CB}" sibTransId="{ED94D664-1F2A-C64C-9BC6-9F29340F961F}"/>
    <dgm:cxn modelId="{FB87E8AE-541B-47A3-9D8E-F46BE2852E0A}" srcId="{E36D3475-9F6F-4B25-BCEF-F0E5429F7EB0}" destId="{154ECA07-355D-4705-A694-EF85F2CAA76A}" srcOrd="3" destOrd="0" parTransId="{996BCF8F-9911-45E4-8676-A238DA7C6639}" sibTransId="{657E5A2A-BC97-4C1B-9C02-32D4A918B7A0}"/>
    <dgm:cxn modelId="{A357F9BC-BAEB-4164-B3D8-E487EBD37AFC}" srcId="{5ED4B81B-275B-4456-AF1B-E3C4CBFE03D7}" destId="{E36D3475-9F6F-4B25-BCEF-F0E5429F7EB0}" srcOrd="0" destOrd="0" parTransId="{95A675AE-97E3-43AE-B219-7A92820B2E68}" sibTransId="{C5F5B271-E50E-410C-ABA8-64A1C81A1A15}"/>
    <dgm:cxn modelId="{85E207CF-A074-7044-8FFF-315DE1C73C4B}" srcId="{E36D3475-9F6F-4B25-BCEF-F0E5429F7EB0}" destId="{9159C12C-CC88-8141-9A47-3FDF4B3B8541}" srcOrd="6" destOrd="0" parTransId="{680274D3-894D-EB41-ACC8-D2D506BA7211}" sibTransId="{5784235A-CA66-1140-8473-E47B2F119C05}"/>
    <dgm:cxn modelId="{40AB77E8-B522-0149-9AD5-B2B6BFF84AF6}" type="presOf" srcId="{8C2B46E8-608C-4901-948C-BC16253B552C}" destId="{9676531B-E3C2-6743-B04C-1C07872B36EB}" srcOrd="0" destOrd="5" presId="urn:microsoft.com/office/officeart/2005/8/layout/vList2"/>
    <dgm:cxn modelId="{3D85DDF4-8363-43A3-A0E4-BC6A8C21922B}" srcId="{E36D3475-9F6F-4B25-BCEF-F0E5429F7EB0}" destId="{2BA209B3-2D91-4135-93DF-E6BD633F1ED8}" srcOrd="4" destOrd="0" parTransId="{1EEFCCFD-675F-485E-9DF1-A197F66B4723}" sibTransId="{8D9D6A2C-1806-4E8F-B514-CCB6C512E9C1}"/>
    <dgm:cxn modelId="{92F2C460-73C4-B44A-AD7A-1776EE3C40DF}" type="presParOf" srcId="{ED739A03-BD47-D84B-A436-C199E62BC43B}" destId="{5DAE9205-311C-B140-AB04-83A10CD7CACA}" srcOrd="0" destOrd="0" presId="urn:microsoft.com/office/officeart/2005/8/layout/vList2"/>
    <dgm:cxn modelId="{CB1A7B97-19A3-FC48-AE6C-212D13FFF05A}" type="presParOf" srcId="{ED739A03-BD47-D84B-A436-C199E62BC43B}" destId="{9676531B-E3C2-6743-B04C-1C07872B36E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E9205-311C-B140-AB04-83A10CD7CACA}">
      <dsp:nvSpPr>
        <dsp:cNvPr id="0" name=""/>
        <dsp:cNvSpPr/>
      </dsp:nvSpPr>
      <dsp:spPr>
        <a:xfrm>
          <a:off x="0" y="0"/>
          <a:ext cx="9613860" cy="465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baseline="0" dirty="0"/>
            <a:t>Приложение должно иметь:</a:t>
          </a:r>
          <a:endParaRPr lang="en-US" sz="1800" kern="1200" baseline="0" dirty="0"/>
        </a:p>
      </dsp:txBody>
      <dsp:txXfrm>
        <a:off x="22700" y="22700"/>
        <a:ext cx="9568460" cy="419602"/>
      </dsp:txXfrm>
    </dsp:sp>
    <dsp:sp modelId="{9676531B-E3C2-6743-B04C-1C07872B36EB}">
      <dsp:nvSpPr>
        <dsp:cNvPr id="0" name=""/>
        <dsp:cNvSpPr/>
      </dsp:nvSpPr>
      <dsp:spPr>
        <a:xfrm>
          <a:off x="0" y="466569"/>
          <a:ext cx="9613860" cy="3636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24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baseline="0" dirty="0"/>
            <a:t>Интуитивно понятный интерфейс.</a:t>
          </a:r>
          <a:endParaRPr lang="en-US" sz="1600" kern="1200" baseline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baseline="0" dirty="0"/>
            <a:t>Подсчет очков и рейтинговую таблицу.</a:t>
          </a:r>
          <a:endParaRPr lang="en-US" sz="1600" kern="1200" baseline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baseline="0" dirty="0"/>
            <a:t>Удобные настройки.</a:t>
          </a:r>
          <a:endParaRPr lang="en-US" sz="1600" kern="1200" baseline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baseline="0" dirty="0"/>
            <a:t>Несколько уровней сложности в зависимости от набранных очков.</a:t>
          </a:r>
          <a:endParaRPr lang="en-US" sz="1600" kern="1200" baseline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baseline="0" dirty="0"/>
            <a:t>Меню паузы.</a:t>
          </a:r>
          <a:endParaRPr lang="en-US" sz="1600" kern="1200" baseline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baseline="0" dirty="0"/>
            <a:t>Несколько вариантов выбора машинки</a:t>
          </a:r>
          <a:endParaRPr lang="en-US" sz="1600" kern="1200" baseline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600" kern="1200" baseline="0" dirty="0"/>
            <a:t>Поддержка </a:t>
          </a:r>
          <a:r>
            <a:rPr lang="ru-RU" sz="1600" kern="1200" baseline="0" dirty="0" err="1"/>
            <a:t>многоплатформенности</a:t>
          </a:r>
          <a:endParaRPr lang="en-US" sz="1600" kern="1200" baseline="0" dirty="0"/>
        </a:p>
      </dsp:txBody>
      <dsp:txXfrm>
        <a:off x="0" y="466569"/>
        <a:ext cx="9613860" cy="3636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DB320-E1BB-7F46-860A-2050E344C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117687"/>
          </a:xfrm>
        </p:spPr>
        <p:txBody>
          <a:bodyPr/>
          <a:lstStyle/>
          <a:p>
            <a:r>
              <a:rPr lang="en-GB" dirty="0" err="1"/>
              <a:t>Pygame</a:t>
            </a:r>
            <a:r>
              <a:rPr lang="en-GB" dirty="0"/>
              <a:t> </a:t>
            </a:r>
            <a:r>
              <a:rPr lang="ru-RU" dirty="0"/>
              <a:t>Машинка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3F3F3F-6AC1-1244-888B-32D50E625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331" y="4602759"/>
            <a:ext cx="5286125" cy="1117687"/>
          </a:xfrm>
        </p:spPr>
        <p:txBody>
          <a:bodyPr/>
          <a:lstStyle/>
          <a:p>
            <a:r>
              <a:rPr lang="ru-RU" dirty="0"/>
              <a:t>Работали Сиденко Олег и Козлов Павел</a:t>
            </a:r>
          </a:p>
        </p:txBody>
      </p:sp>
    </p:spTree>
    <p:extLst>
      <p:ext uri="{BB962C8B-B14F-4D97-AF65-F5344CB8AC3E}">
        <p14:creationId xmlns:p14="http://schemas.microsoft.com/office/powerpoint/2010/main" val="23078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CAD07-24C8-8B4B-9CEE-36E277132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целей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5A1D087-1716-4912-BE16-206652378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09853"/>
              </p:ext>
            </p:extLst>
          </p:nvPr>
        </p:nvGraphicFramePr>
        <p:xfrm>
          <a:off x="680321" y="2207184"/>
          <a:ext cx="9613860" cy="4104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85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5AF84-1D99-0A43-949F-6E2EC708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/>
              <a:t>Реализация функционала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7091B-7986-D24C-A495-3E75775E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465" y="6055731"/>
            <a:ext cx="1865243" cy="4447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 err="1"/>
              <a:t>Главное</a:t>
            </a:r>
            <a:r>
              <a:rPr lang="en-US" sz="2000" dirty="0"/>
              <a:t> </a:t>
            </a:r>
            <a:r>
              <a:rPr lang="en-US" sz="2000" dirty="0" err="1"/>
              <a:t>меню</a:t>
            </a:r>
            <a:endParaRPr lang="en-US" sz="2000" dirty="0"/>
          </a:p>
        </p:txBody>
      </p:sp>
      <p:pic>
        <p:nvPicPr>
          <p:cNvPr id="5" name="Рисунок 4" descr="Изображение выглядит как текст, автомобиль&#10;&#10;Автоматически созданное описание">
            <a:extLst>
              <a:ext uri="{FF2B5EF4-FFF2-40B4-BE49-F238E27FC236}">
                <a16:creationId xmlns:a16="http://schemas.microsoft.com/office/drawing/2014/main" id="{4872B7B6-01EB-6547-8C70-120079F0A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606" y="1151575"/>
            <a:ext cx="6260963" cy="455484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1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25297-587D-6E4E-913D-C61C0F0C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функционала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FF9F2F-E0E7-E749-96D5-07D385187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3324" y="2138090"/>
            <a:ext cx="4700058" cy="359931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Настройки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FBD279B-FAEB-E940-981E-1D92AC193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138090"/>
            <a:ext cx="4698358" cy="359931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Статистика</a:t>
            </a:r>
          </a:p>
        </p:txBody>
      </p:sp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8D6A8B-5390-1E4E-ADAE-F582600D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9" y="2816024"/>
            <a:ext cx="5364370" cy="390136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4C1E2AB-5F62-7A4E-944F-503749584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661" y="2816024"/>
            <a:ext cx="5364370" cy="390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8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B8AB0-3F20-C44A-BBCB-F1AFB5EB1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Игра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99431F8-1B0F-FB45-8D15-122AC4882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Запуск</a:t>
            </a:r>
            <a:r>
              <a:rPr lang="en-US" sz="1400" dirty="0"/>
              <a:t> </a:t>
            </a:r>
            <a:r>
              <a:rPr lang="en-US" sz="1400" dirty="0" err="1"/>
              <a:t>игры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Таймер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Увеличение</a:t>
            </a:r>
            <a:r>
              <a:rPr lang="en-US" sz="1400" dirty="0"/>
              <a:t> </a:t>
            </a:r>
            <a:r>
              <a:rPr lang="en-US" sz="1400" dirty="0" err="1"/>
              <a:t>скорости</a:t>
            </a:r>
            <a:r>
              <a:rPr lang="en-US" sz="1400" dirty="0"/>
              <a:t> (500, 1000, 2000)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Окно</a:t>
            </a:r>
            <a:r>
              <a:rPr lang="en-US" sz="1400" dirty="0"/>
              <a:t> </a:t>
            </a:r>
            <a:r>
              <a:rPr lang="en-US" sz="1400" dirty="0" err="1"/>
              <a:t>финиша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Нажатие</a:t>
            </a:r>
            <a:r>
              <a:rPr lang="en-US" sz="1400" dirty="0"/>
              <a:t> </a:t>
            </a:r>
            <a:r>
              <a:rPr lang="en-US" sz="1400" dirty="0" err="1"/>
              <a:t>на</a:t>
            </a:r>
            <a:r>
              <a:rPr lang="en-US" sz="1400" dirty="0"/>
              <a:t> </a:t>
            </a:r>
            <a:r>
              <a:rPr lang="en-US" sz="1400" dirty="0" err="1"/>
              <a:t>паузу</a:t>
            </a:r>
            <a:r>
              <a:rPr lang="en-US" sz="1400" dirty="0"/>
              <a:t> (</a:t>
            </a:r>
            <a:r>
              <a:rPr lang="en-US" sz="1400" dirty="0" err="1"/>
              <a:t>рестарт</a:t>
            </a:r>
            <a:r>
              <a:rPr lang="en-US" sz="1400" dirty="0"/>
              <a:t>/</a:t>
            </a:r>
            <a:r>
              <a:rPr lang="en-US" sz="1400" dirty="0" err="1"/>
              <a:t>переход</a:t>
            </a:r>
            <a:r>
              <a:rPr lang="en-US" sz="1400" dirty="0"/>
              <a:t> </a:t>
            </a:r>
            <a:r>
              <a:rPr lang="en-US" sz="1400" dirty="0" err="1"/>
              <a:t>в</a:t>
            </a:r>
            <a:r>
              <a:rPr lang="en-US" sz="1400" dirty="0"/>
              <a:t> </a:t>
            </a:r>
            <a:r>
              <a:rPr lang="en-US" sz="1400" dirty="0" err="1"/>
              <a:t>главное</a:t>
            </a:r>
            <a:r>
              <a:rPr lang="en-US" sz="1400" dirty="0"/>
              <a:t> </a:t>
            </a:r>
            <a:r>
              <a:rPr lang="en-US" sz="1400" dirty="0" err="1"/>
              <a:t>меню</a:t>
            </a:r>
            <a:r>
              <a:rPr lang="en-US" sz="1400" dirty="0"/>
              <a:t>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Включение</a:t>
            </a:r>
            <a:r>
              <a:rPr lang="en-US" sz="1400" dirty="0"/>
              <a:t> </a:t>
            </a:r>
            <a:r>
              <a:rPr lang="en-US" sz="1400" dirty="0" err="1"/>
              <a:t>режима</a:t>
            </a:r>
            <a:r>
              <a:rPr lang="en-US" sz="1400" dirty="0"/>
              <a:t> “</a:t>
            </a:r>
            <a:r>
              <a:rPr lang="en-US" sz="1400" dirty="0" err="1"/>
              <a:t>горячих</a:t>
            </a:r>
            <a:r>
              <a:rPr lang="en-US" sz="1400" dirty="0"/>
              <a:t> </a:t>
            </a:r>
            <a:r>
              <a:rPr lang="en-US" sz="1400" dirty="0" err="1"/>
              <a:t>бортиков</a:t>
            </a:r>
            <a:r>
              <a:rPr lang="en-US" sz="1400" dirty="0"/>
              <a:t>”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Изменение</a:t>
            </a:r>
            <a:r>
              <a:rPr lang="en-US" sz="1400" dirty="0"/>
              <a:t> </a:t>
            </a:r>
            <a:r>
              <a:rPr lang="en-US" sz="1400" dirty="0" err="1"/>
              <a:t>скина</a:t>
            </a:r>
            <a:r>
              <a:rPr lang="en-US" sz="1400" dirty="0"/>
              <a:t> </a:t>
            </a:r>
            <a:r>
              <a:rPr lang="en-US" sz="1400" dirty="0" err="1"/>
              <a:t>машинки</a:t>
            </a:r>
            <a:endParaRPr lang="en-US" sz="1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Запись экрана 2021-12-31 в 01.14.27" descr="Запись экрана 2021-12-31 в 01.14.27">
            <a:hlinkClick r:id="" action="ppaction://media"/>
            <a:extLst>
              <a:ext uri="{FF2B5EF4-FFF2-40B4-BE49-F238E27FC236}">
                <a16:creationId xmlns:a16="http://schemas.microsoft.com/office/drawing/2014/main" id="{7690506F-6053-7147-9305-CE0B86A8B2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18906" y="941379"/>
            <a:ext cx="6714367" cy="501898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62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4D785C-4450-EE41-AB82-1FEB04CC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 dirty="0"/>
              <a:t>QR</a:t>
            </a:r>
            <a:r>
              <a:rPr lang="ru-RU" dirty="0"/>
              <a:t> ссылка на </a:t>
            </a:r>
            <a:r>
              <a:rPr lang="en-GB" dirty="0"/>
              <a:t>git-</a:t>
            </a:r>
            <a:r>
              <a:rPr lang="ru-RU" dirty="0" err="1"/>
              <a:t>репозиторий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 проектом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652556-A9C7-4454-B455-38A925C9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A36E40C-1213-8F47-844E-B56B501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853" y="2130822"/>
            <a:ext cx="4221773" cy="421121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689701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Берлин</Template>
  <TotalTime>70</TotalTime>
  <Words>96</Words>
  <Application>Microsoft Macintosh PowerPoint</Application>
  <PresentationFormat>Широкоэкранный</PresentationFormat>
  <Paragraphs>25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Arial</vt:lpstr>
      <vt:lpstr>Trebuchet MS</vt:lpstr>
      <vt:lpstr>Берлин</vt:lpstr>
      <vt:lpstr>Pygame Машинка</vt:lpstr>
      <vt:lpstr>Постановка целей</vt:lpstr>
      <vt:lpstr>Реализация функционала</vt:lpstr>
      <vt:lpstr>Реализация функционала</vt:lpstr>
      <vt:lpstr>Игра</vt:lpstr>
      <vt:lpstr>QR ссылка на git-репозиторий  с проектом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 Машинка</dc:title>
  <dc:creator>Ольга Кузнецова</dc:creator>
  <cp:lastModifiedBy>Ольга Кузнецова</cp:lastModifiedBy>
  <cp:revision>4</cp:revision>
  <dcterms:created xsi:type="dcterms:W3CDTF">2021-12-30T21:07:00Z</dcterms:created>
  <dcterms:modified xsi:type="dcterms:W3CDTF">2021-12-30T22:32:34Z</dcterms:modified>
</cp:coreProperties>
</file>